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440021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152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16" y="1767462"/>
            <a:ext cx="12240181" cy="3759917"/>
          </a:xfrm>
        </p:spPr>
        <p:txBody>
          <a:bodyPr anchor="b"/>
          <a:lstStyle>
            <a:lvl1pPr algn="ctr">
              <a:defRPr sz="9449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5672376"/>
            <a:ext cx="10800160" cy="2607442"/>
          </a:xfrm>
        </p:spPr>
        <p:txBody>
          <a:bodyPr/>
          <a:lstStyle>
            <a:lvl1pPr marL="0" indent="0" algn="ctr">
              <a:buNone/>
              <a:defRPr sz="3780"/>
            </a:lvl1pPr>
            <a:lvl2pPr marL="719999" indent="0" algn="ctr">
              <a:buNone/>
              <a:defRPr sz="3150"/>
            </a:lvl2pPr>
            <a:lvl3pPr marL="1439997" indent="0" algn="ctr">
              <a:buNone/>
              <a:defRPr sz="2835"/>
            </a:lvl3pPr>
            <a:lvl4pPr marL="2159996" indent="0" algn="ctr">
              <a:buNone/>
              <a:defRPr sz="2520"/>
            </a:lvl4pPr>
            <a:lvl5pPr marL="2879994" indent="0" algn="ctr">
              <a:buNone/>
              <a:defRPr sz="2520"/>
            </a:lvl5pPr>
            <a:lvl6pPr marL="3599993" indent="0" algn="ctr">
              <a:buNone/>
              <a:defRPr sz="2520"/>
            </a:lvl6pPr>
            <a:lvl7pPr marL="4319991" indent="0" algn="ctr">
              <a:buNone/>
              <a:defRPr sz="2520"/>
            </a:lvl7pPr>
            <a:lvl8pPr marL="5039990" indent="0" algn="ctr">
              <a:buNone/>
              <a:defRPr sz="2520"/>
            </a:lvl8pPr>
            <a:lvl9pPr marL="5759988" indent="0" algn="ctr">
              <a:buNone/>
              <a:defRPr sz="252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0359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5473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3" y="574987"/>
            <a:ext cx="3105046" cy="91523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574987"/>
            <a:ext cx="9135135" cy="915230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4121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7937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5" y="2692444"/>
            <a:ext cx="12420184" cy="4492401"/>
          </a:xfrm>
        </p:spPr>
        <p:txBody>
          <a:bodyPr anchor="b"/>
          <a:lstStyle>
            <a:lvl1pPr>
              <a:defRPr sz="9449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5" y="7227345"/>
            <a:ext cx="12420184" cy="2362447"/>
          </a:xfrm>
        </p:spPr>
        <p:txBody>
          <a:bodyPr/>
          <a:lstStyle>
            <a:lvl1pPr marL="0" indent="0">
              <a:buNone/>
              <a:defRPr sz="3780">
                <a:solidFill>
                  <a:schemeClr val="tx1"/>
                </a:solidFill>
              </a:defRPr>
            </a:lvl1pPr>
            <a:lvl2pPr marL="719999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3090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2874937"/>
            <a:ext cx="6120091" cy="685235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2874937"/>
            <a:ext cx="6120091" cy="685235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4349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574990"/>
            <a:ext cx="12420184" cy="208745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2" y="2647443"/>
            <a:ext cx="6091964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2" y="3944914"/>
            <a:ext cx="6091964" cy="58023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9" y="2647443"/>
            <a:ext cx="6121966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9" y="3944914"/>
            <a:ext cx="6121966" cy="580237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5420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8190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6452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719984"/>
            <a:ext cx="4644444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1554968"/>
            <a:ext cx="7290108" cy="7674832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0" y="3239929"/>
            <a:ext cx="4644444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7750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719984"/>
            <a:ext cx="4644444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1554968"/>
            <a:ext cx="7290108" cy="7674832"/>
          </a:xfrm>
        </p:spPr>
        <p:txBody>
          <a:bodyPr anchor="t"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0" y="3239929"/>
            <a:ext cx="4644444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2049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574990"/>
            <a:ext cx="12420184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2874937"/>
            <a:ext cx="12420184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10009783"/>
            <a:ext cx="3240048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95E0A-A51C-457C-8A9F-5CFC582E428A}" type="datetimeFigureOut">
              <a:rPr lang="it-IT" smtClean="0"/>
              <a:t>25/05/2023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10009783"/>
            <a:ext cx="4860072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10009783"/>
            <a:ext cx="3240048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6005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439997" rtl="0" eaLnBrk="1" latinLnBrk="0" hangingPunct="1">
        <a:lnSpc>
          <a:spcPct val="90000"/>
        </a:lnSpc>
        <a:spcBef>
          <a:spcPct val="0"/>
        </a:spcBef>
        <a:buNone/>
        <a:defRPr sz="69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9999" indent="-359999" algn="l" defTabSz="1439997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4409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799996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3pPr>
      <a:lvl4pPr marL="2519995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3239994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959992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magine 21" descr="Immagine che contiene schermata&#10;&#10;Descrizione generata automaticamente">
            <a:extLst>
              <a:ext uri="{FF2B5EF4-FFF2-40B4-BE49-F238E27FC236}">
                <a16:creationId xmlns:a16="http://schemas.microsoft.com/office/drawing/2014/main" id="{59384DE4-B37A-4515-F8CC-18120972FD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0" b="7880"/>
          <a:stretch/>
        </p:blipFill>
        <p:spPr>
          <a:xfrm>
            <a:off x="6081694" y="5395489"/>
            <a:ext cx="5503627" cy="4054455"/>
          </a:xfrm>
          <a:prstGeom prst="rect">
            <a:avLst/>
          </a:prstGeom>
        </p:spPr>
      </p:pic>
      <p:pic>
        <p:nvPicPr>
          <p:cNvPr id="16" name="Immagine 15" descr="Immagine che contiene luce, fiocco di nevesnowflake&#10;&#10;Descrizione generata automaticamente con attendibilità media">
            <a:extLst>
              <a:ext uri="{FF2B5EF4-FFF2-40B4-BE49-F238E27FC236}">
                <a16:creationId xmlns:a16="http://schemas.microsoft.com/office/drawing/2014/main" id="{0228E566-7769-52BE-9D57-4E6A7279DD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05" r="8831" b="11606"/>
          <a:stretch/>
        </p:blipFill>
        <p:spPr>
          <a:xfrm>
            <a:off x="6067083" y="1347075"/>
            <a:ext cx="5518239" cy="3936889"/>
          </a:xfrm>
          <a:prstGeom prst="rect">
            <a:avLst/>
          </a:prstGeom>
        </p:spPr>
      </p:pic>
      <p:sp>
        <p:nvSpPr>
          <p:cNvPr id="14" name="Freccia a destra 13">
            <a:extLst>
              <a:ext uri="{FF2B5EF4-FFF2-40B4-BE49-F238E27FC236}">
                <a16:creationId xmlns:a16="http://schemas.microsoft.com/office/drawing/2014/main" id="{5D4DA2C0-6E6F-91A5-BC42-F8F92D850709}"/>
              </a:ext>
            </a:extLst>
          </p:cNvPr>
          <p:cNvSpPr/>
          <p:nvPr/>
        </p:nvSpPr>
        <p:spPr>
          <a:xfrm rot="5400000">
            <a:off x="4412105" y="7401736"/>
            <a:ext cx="905804" cy="297726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14"/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5E1B629B-4A3A-F5C8-A34A-5B53D89051B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235" t="20555" r="35906" b="6250"/>
          <a:stretch/>
        </p:blipFill>
        <p:spPr>
          <a:xfrm>
            <a:off x="-2607" y="1347076"/>
            <a:ext cx="3737042" cy="3936890"/>
          </a:xfrm>
          <a:prstGeom prst="rect">
            <a:avLst/>
          </a:prstGeom>
        </p:spPr>
      </p:pic>
      <p:sp>
        <p:nvSpPr>
          <p:cNvPr id="20" name="Freccia a destra 19">
            <a:extLst>
              <a:ext uri="{FF2B5EF4-FFF2-40B4-BE49-F238E27FC236}">
                <a16:creationId xmlns:a16="http://schemas.microsoft.com/office/drawing/2014/main" id="{5E831AC9-F86A-1BF5-EDF2-620B32D54267}"/>
              </a:ext>
            </a:extLst>
          </p:cNvPr>
          <p:cNvSpPr/>
          <p:nvPr/>
        </p:nvSpPr>
        <p:spPr>
          <a:xfrm>
            <a:off x="3875202" y="3102486"/>
            <a:ext cx="2081262" cy="292501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14"/>
          </a:p>
        </p:txBody>
      </p:sp>
      <p:sp>
        <p:nvSpPr>
          <p:cNvPr id="21" name="Freccia a destra 20">
            <a:extLst>
              <a:ext uri="{FF2B5EF4-FFF2-40B4-BE49-F238E27FC236}">
                <a16:creationId xmlns:a16="http://schemas.microsoft.com/office/drawing/2014/main" id="{5EBC0098-C3F0-9CDC-1194-8377C27AB2A0}"/>
              </a:ext>
            </a:extLst>
          </p:cNvPr>
          <p:cNvSpPr/>
          <p:nvPr/>
        </p:nvSpPr>
        <p:spPr>
          <a:xfrm rot="10800000">
            <a:off x="3830200" y="6946951"/>
            <a:ext cx="2165637" cy="292502"/>
          </a:xfrm>
          <a:prstGeom prst="right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14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73C0234-F097-C87E-6A5E-C6DFC1B4D1E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592" t="21877" r="35153" b="7055"/>
          <a:stretch/>
        </p:blipFill>
        <p:spPr>
          <a:xfrm>
            <a:off x="-9009" y="5395489"/>
            <a:ext cx="3753351" cy="4054455"/>
          </a:xfrm>
          <a:prstGeom prst="rect">
            <a:avLst/>
          </a:prstGeom>
        </p:spPr>
      </p:pic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427E548-B14C-8BE6-BAC4-3FFB644F51FF}"/>
              </a:ext>
            </a:extLst>
          </p:cNvPr>
          <p:cNvSpPr/>
          <p:nvPr/>
        </p:nvSpPr>
        <p:spPr>
          <a:xfrm>
            <a:off x="118901" y="1400667"/>
            <a:ext cx="324252" cy="385930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126" dirty="0"/>
              <a:t>a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BC3B80A3-BEFE-413E-06FD-5E75B5DC50D5}"/>
              </a:ext>
            </a:extLst>
          </p:cNvPr>
          <p:cNvSpPr/>
          <p:nvPr/>
        </p:nvSpPr>
        <p:spPr>
          <a:xfrm>
            <a:off x="11022318" y="1402149"/>
            <a:ext cx="324252" cy="385930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126" dirty="0"/>
              <a:t>b</a:t>
            </a: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C30B783C-2AB4-D71B-6F53-D5C29D7BC1AB}"/>
              </a:ext>
            </a:extLst>
          </p:cNvPr>
          <p:cNvSpPr/>
          <p:nvPr/>
        </p:nvSpPr>
        <p:spPr>
          <a:xfrm>
            <a:off x="118901" y="5498460"/>
            <a:ext cx="324252" cy="385930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126" dirty="0"/>
              <a:t>d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B1A9E9F1-8B5E-50E4-7772-130096505F47}"/>
              </a:ext>
            </a:extLst>
          </p:cNvPr>
          <p:cNvSpPr/>
          <p:nvPr/>
        </p:nvSpPr>
        <p:spPr>
          <a:xfrm>
            <a:off x="4014014" y="8003502"/>
            <a:ext cx="1757409" cy="1195358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126" dirty="0" err="1"/>
              <a:t>Boxplots</a:t>
            </a:r>
            <a:r>
              <a:rPr lang="it-IT" sz="2126" dirty="0"/>
              <a:t> and</a:t>
            </a:r>
          </a:p>
          <a:p>
            <a:pPr algn="ctr"/>
            <a:r>
              <a:rPr lang="it-IT" sz="2126" dirty="0"/>
              <a:t>Radar plots</a:t>
            </a:r>
          </a:p>
        </p:txBody>
      </p:sp>
      <p:sp>
        <p:nvSpPr>
          <p:cNvPr id="2" name="Fumetto: ovale 1">
            <a:extLst>
              <a:ext uri="{FF2B5EF4-FFF2-40B4-BE49-F238E27FC236}">
                <a16:creationId xmlns:a16="http://schemas.microsoft.com/office/drawing/2014/main" id="{B8A47DF0-18A6-3ACF-2241-715691474916}"/>
              </a:ext>
            </a:extLst>
          </p:cNvPr>
          <p:cNvSpPr/>
          <p:nvPr/>
        </p:nvSpPr>
        <p:spPr>
          <a:xfrm>
            <a:off x="4152031" y="2367200"/>
            <a:ext cx="1723678" cy="688674"/>
          </a:xfrm>
          <a:prstGeom prst="wedgeEllipseCallou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54" b="1" dirty="0">
                <a:solidFill>
                  <a:schemeClr val="tx1"/>
                </a:solidFill>
              </a:rPr>
              <a:t>Compute PCN</a:t>
            </a:r>
          </a:p>
        </p:txBody>
      </p:sp>
      <p:sp>
        <p:nvSpPr>
          <p:cNvPr id="4" name="Fumetto: ovale 3">
            <a:extLst>
              <a:ext uri="{FF2B5EF4-FFF2-40B4-BE49-F238E27FC236}">
                <a16:creationId xmlns:a16="http://schemas.microsoft.com/office/drawing/2014/main" id="{E934BD32-BB06-583B-4B7B-9D879E15635B}"/>
              </a:ext>
            </a:extLst>
          </p:cNvPr>
          <p:cNvSpPr/>
          <p:nvPr/>
        </p:nvSpPr>
        <p:spPr>
          <a:xfrm>
            <a:off x="4014016" y="6012623"/>
            <a:ext cx="1981823" cy="882495"/>
          </a:xfrm>
          <a:prstGeom prst="wedgeEllipseCallou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99" b="1" dirty="0" err="1">
                <a:solidFill>
                  <a:schemeClr val="tx1"/>
                </a:solidFill>
              </a:rPr>
              <a:t>Node</a:t>
            </a:r>
            <a:r>
              <a:rPr lang="it-IT" sz="1299" b="1" dirty="0">
                <a:solidFill>
                  <a:schemeClr val="tx1"/>
                </a:solidFill>
              </a:rPr>
              <a:t> </a:t>
            </a:r>
            <a:r>
              <a:rPr lang="it-IT" sz="1299" b="1" dirty="0" err="1">
                <a:solidFill>
                  <a:schemeClr val="tx1"/>
                </a:solidFill>
              </a:rPr>
              <a:t>centralities</a:t>
            </a:r>
            <a:r>
              <a:rPr lang="it-IT" sz="1299" b="1" dirty="0">
                <a:solidFill>
                  <a:schemeClr val="tx1"/>
                </a:solidFill>
              </a:rPr>
              <a:t> on </a:t>
            </a:r>
            <a:r>
              <a:rPr lang="it-IT" sz="1299" b="1" dirty="0" err="1">
                <a:solidFill>
                  <a:schemeClr val="tx1"/>
                </a:solidFill>
              </a:rPr>
              <a:t>protein</a:t>
            </a:r>
            <a:r>
              <a:rPr lang="it-IT" sz="1299" b="1" dirty="0">
                <a:solidFill>
                  <a:schemeClr val="tx1"/>
                </a:solidFill>
              </a:rPr>
              <a:t> </a:t>
            </a:r>
            <a:r>
              <a:rPr lang="it-IT" sz="1299" b="1" dirty="0" err="1">
                <a:solidFill>
                  <a:schemeClr val="tx1"/>
                </a:solidFill>
              </a:rPr>
              <a:t>structure</a:t>
            </a:r>
            <a:endParaRPr lang="it-IT" sz="1299" b="1" dirty="0">
              <a:solidFill>
                <a:schemeClr val="tx1"/>
              </a:solidFill>
            </a:endParaRPr>
          </a:p>
        </p:txBody>
      </p:sp>
      <p:sp>
        <p:nvSpPr>
          <p:cNvPr id="11" name="Freccia angolare in su 10">
            <a:extLst>
              <a:ext uri="{FF2B5EF4-FFF2-40B4-BE49-F238E27FC236}">
                <a16:creationId xmlns:a16="http://schemas.microsoft.com/office/drawing/2014/main" id="{428E88EC-29F5-8BFA-137A-01C3DC808023}"/>
              </a:ext>
            </a:extLst>
          </p:cNvPr>
          <p:cNvSpPr/>
          <p:nvPr/>
        </p:nvSpPr>
        <p:spPr>
          <a:xfrm flipV="1">
            <a:off x="11585322" y="3394982"/>
            <a:ext cx="1543313" cy="1294049"/>
          </a:xfrm>
          <a:prstGeom prst="bentUpArrow">
            <a:avLst>
              <a:gd name="adj1" fmla="val 10452"/>
              <a:gd name="adj2" fmla="val 15355"/>
              <a:gd name="adj3" fmla="val 2500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14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5" name="Freccia angolare in su 14">
            <a:extLst>
              <a:ext uri="{FF2B5EF4-FFF2-40B4-BE49-F238E27FC236}">
                <a16:creationId xmlns:a16="http://schemas.microsoft.com/office/drawing/2014/main" id="{7FB208DE-7A23-2AF3-CFAE-98538B1AB220}"/>
              </a:ext>
            </a:extLst>
          </p:cNvPr>
          <p:cNvSpPr/>
          <p:nvPr/>
        </p:nvSpPr>
        <p:spPr>
          <a:xfrm rot="5400000" flipV="1">
            <a:off x="11537433" y="5932280"/>
            <a:ext cx="1543313" cy="1447533"/>
          </a:xfrm>
          <a:prstGeom prst="bentUpArrow">
            <a:avLst>
              <a:gd name="adj1" fmla="val 10452"/>
              <a:gd name="adj2" fmla="val 11231"/>
              <a:gd name="adj3" fmla="val 2500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14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598A12D6-76E1-401C-E784-A7AD3BA93537}"/>
              </a:ext>
            </a:extLst>
          </p:cNvPr>
          <p:cNvSpPr/>
          <p:nvPr/>
        </p:nvSpPr>
        <p:spPr>
          <a:xfrm>
            <a:off x="12051762" y="4689034"/>
            <a:ext cx="1757409" cy="1195358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126" b="1" dirty="0"/>
              <a:t>Compute </a:t>
            </a:r>
            <a:r>
              <a:rPr lang="it-IT" sz="2126" b="1" dirty="0" err="1"/>
              <a:t>node</a:t>
            </a:r>
            <a:r>
              <a:rPr lang="it-IT" sz="2126" b="1" dirty="0"/>
              <a:t> </a:t>
            </a:r>
            <a:r>
              <a:rPr lang="it-IT" sz="2126" b="1" dirty="0" err="1"/>
              <a:t>centralities</a:t>
            </a:r>
            <a:endParaRPr lang="it-IT" sz="2126" b="1" dirty="0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45DD53A7-1BD1-0873-5DA6-DFECD6449E93}"/>
              </a:ext>
            </a:extLst>
          </p:cNvPr>
          <p:cNvSpPr/>
          <p:nvPr/>
        </p:nvSpPr>
        <p:spPr>
          <a:xfrm>
            <a:off x="11022318" y="5498460"/>
            <a:ext cx="324252" cy="385930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126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981493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180</TotalTime>
  <Words>18</Words>
  <Application>Microsoft Office PowerPoint</Application>
  <PresentationFormat>Personalizzato</PresentationFormat>
  <Paragraphs>9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Ugo Lomoio</dc:creator>
  <cp:lastModifiedBy>Ugo Lomoio</cp:lastModifiedBy>
  <cp:revision>22</cp:revision>
  <dcterms:created xsi:type="dcterms:W3CDTF">2023-02-06T14:25:11Z</dcterms:created>
  <dcterms:modified xsi:type="dcterms:W3CDTF">2023-05-25T12:33:44Z</dcterms:modified>
</cp:coreProperties>
</file>

<file path=docProps/thumbnail.jpeg>
</file>